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70" r:id="rId7"/>
    <p:sldId id="272" r:id="rId8"/>
    <p:sldId id="273" r:id="rId9"/>
    <p:sldId id="274" r:id="rId10"/>
    <p:sldId id="275" r:id="rId11"/>
    <p:sldId id="260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2</a:t>
          </a:r>
          <a:r>
            <a:rPr lang="ru-RU" b="1" dirty="0" smtClean="0"/>
            <a:t>1.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2136" y="2629981"/>
            <a:ext cx="4405345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Промышленность</a:t>
            </a:r>
            <a:r>
              <a:rPr lang="en-US" sz="3200" b="1" dirty="0" smtClean="0">
                <a:latin typeface="Georgia" pitchFamily="18" charset="0"/>
              </a:rPr>
              <a:t/>
            </a:r>
            <a:br>
              <a:rPr lang="en-US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50664"/>
            <a:ext cx="4352956" cy="589304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находятся и другие промышленные предприятия.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Вблизи Воронежа строятся два индустриальных парка «Перспектива» и «Масловский», в которых планируется разместить новые предприятия.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Индустриальные парки появятся в </a:t>
            </a:r>
            <a:r>
              <a:rPr lang="ru-RU" sz="2000" i="1" dirty="0" err="1" smtClean="0">
                <a:latin typeface="Georgia" pitchFamily="18" charset="0"/>
              </a:rPr>
              <a:t>Лискинском</a:t>
            </a:r>
            <a:r>
              <a:rPr lang="ru-RU" sz="2000" i="1" dirty="0" smtClean="0">
                <a:latin typeface="Georgia" pitchFamily="18" charset="0"/>
              </a:rPr>
              <a:t> и Бобровском районах.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0869" y="1921385"/>
            <a:ext cx="2901665" cy="1921492"/>
          </a:xfrm>
        </p:spPr>
      </p:pic>
      <p:sp>
        <p:nvSpPr>
          <p:cNvPr id="6" name="TextBox 5"/>
          <p:cNvSpPr txBox="1"/>
          <p:nvPr/>
        </p:nvSpPr>
        <p:spPr>
          <a:xfrm>
            <a:off x="785786" y="4500570"/>
            <a:ext cx="3573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Зал Воронежского областного</a:t>
            </a:r>
          </a:p>
          <a:p>
            <a:pPr algn="ctr"/>
            <a:r>
              <a:rPr lang="ru-RU" dirty="0" smtClean="0"/>
              <a:t>краеведческого </a:t>
            </a:r>
            <a:r>
              <a:rPr lang="ru-RU" dirty="0" smtClean="0"/>
              <a:t>музея,</a:t>
            </a:r>
            <a:endParaRPr lang="ru-RU" dirty="0" smtClean="0"/>
          </a:p>
          <a:p>
            <a:pPr algn="ctr"/>
            <a:r>
              <a:rPr lang="ru-RU" dirty="0" smtClean="0"/>
              <a:t>посвященный производству в </a:t>
            </a:r>
          </a:p>
          <a:p>
            <a:pPr algn="ctr"/>
            <a:r>
              <a:rPr lang="ru-RU" dirty="0" smtClean="0"/>
              <a:t>Воронеже космической техники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071545"/>
            <a:ext cx="8429684" cy="5500727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Перечислите отрасли промышленности нашей области.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полезные ископаемые добывают на территории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металлообрабатывающая отрасль промышленности? Как она представлена у нас?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производят машиностроительные предприятия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предприятия электроэнергетики есть в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Имеются ли в области предприятия химической промышленности? Что они производят?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Охарактеризуйте лёгкую промышленность области. Как вы думаете, почему она уступает другим отраслям народного хозяйства?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предприятиях пищевой промышленности области.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1. Попробуйте оценить, часто ли продукция предприятий области встречается в продаже. Какие товары вы видели в магазинах, какими пользовались? Продукция каких отраслей промышленности представлена лучше?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2. Какие предприятия работают в вашей местности? Какую продукцию они выпускают?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Промышленность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071545"/>
            <a:ext cx="8429684" cy="5500727"/>
          </a:xfrm>
        </p:spPr>
        <p:txBody>
          <a:bodyPr/>
          <a:lstStyle/>
          <a:p>
            <a:pPr marL="114300" indent="-457200"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Попробуйте оценить, часто ли продукция предприятий области встречается в продаже. Какие товары вы видели в магазинах, какими пользовались? Продукция каких отраслей промышленности представлена лучше?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предприятия работают в вашей местности, населённом пункте? Какую продукцию они выпускают?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Промышленность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промышленность?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 Объясните понятие «отрасль промышленности».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полезные ископаемые есть в Воронежской области?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071965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56714" y="4643446"/>
            <a:ext cx="233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Завод </a:t>
            </a:r>
            <a:r>
              <a:rPr lang="ru-RU" dirty="0" err="1" smtClean="0"/>
              <a:t>Синтезкаучук</a:t>
            </a:r>
            <a:endParaRPr lang="ru-RU" dirty="0" smtClean="0"/>
          </a:p>
          <a:p>
            <a:pPr algn="ctr"/>
            <a:r>
              <a:rPr lang="ru-RU" dirty="0" smtClean="0"/>
              <a:t>(градирня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Горнодобывающая промышленность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Это добыча полезных ископаемых.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Вспомните из курса краеведения 6 класса, какие из них добываются в нашей области.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146" y="1541108"/>
            <a:ext cx="3581113" cy="2682046"/>
          </a:xfrm>
        </p:spPr>
      </p:pic>
      <p:sp>
        <p:nvSpPr>
          <p:cNvPr id="6" name="TextBox 5"/>
          <p:cNvSpPr txBox="1"/>
          <p:nvPr/>
        </p:nvSpPr>
        <p:spPr>
          <a:xfrm>
            <a:off x="1290064" y="4643446"/>
            <a:ext cx="20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Песчаный карьер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Машиностроение и металлообработка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Металлообработка – это отрасль промышленности, занимающаяся изготовлением металлических изделий.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Машиностроение – это отрасль промышленности, производящая машины и механизмы: станки, автомобили, тракторы, телевизоры, компьютеры и </a:t>
            </a:r>
            <a:r>
              <a:rPr lang="ru-RU" sz="2000" i="1" dirty="0" smtClean="0">
                <a:latin typeface="Georgia" pitchFamily="18" charset="0"/>
              </a:rPr>
              <a:t>другую технику.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5187"/>
            <a:ext cx="3703743" cy="2773889"/>
          </a:xfrm>
        </p:spPr>
      </p:pic>
      <p:sp>
        <p:nvSpPr>
          <p:cNvPr id="6" name="TextBox 5"/>
          <p:cNvSpPr txBox="1"/>
          <p:nvPr/>
        </p:nvSpPr>
        <p:spPr>
          <a:xfrm>
            <a:off x="266493" y="4500570"/>
            <a:ext cx="401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Воронежский завод </a:t>
            </a:r>
          </a:p>
          <a:p>
            <a:pPr algn="ctr"/>
            <a:r>
              <a:rPr lang="ru-RU" dirty="0" smtClean="0"/>
              <a:t>полупроводниковых приборов –</a:t>
            </a:r>
          </a:p>
          <a:p>
            <a:pPr algn="ctr"/>
            <a:r>
              <a:rPr lang="ru-RU" dirty="0" smtClean="0"/>
              <a:t> машиностроительное предприятие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52956" cy="550072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Машиностроение и металлообработка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Воронеже производят машины для сельского хозяйства, насосы, станки, прессы, бурильные установки, оборудование для нефтегазовой промышленности, кондиционеры, электродвигатели, электронные микросхемы, радиоаппаратура и другие изделия.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Крупнейшие предприятия: механический завод, авиазавод, концерн «Созвездие», завод полупроводниковых приборов и другие.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857232"/>
            <a:ext cx="3703743" cy="2452630"/>
          </a:xfrm>
        </p:spPr>
      </p:pic>
      <p:sp>
        <p:nvSpPr>
          <p:cNvPr id="6" name="TextBox 5"/>
          <p:cNvSpPr txBox="1"/>
          <p:nvPr/>
        </p:nvSpPr>
        <p:spPr>
          <a:xfrm>
            <a:off x="369077" y="3357562"/>
            <a:ext cx="384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Воронежский механический завод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0967" y="6211693"/>
            <a:ext cx="332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Ракетный двигатель РД 0110 </a:t>
            </a:r>
          </a:p>
          <a:p>
            <a:pPr algn="ctr"/>
            <a:r>
              <a:rPr lang="ru-RU" dirty="0" smtClean="0"/>
              <a:t>воронежского производства</a:t>
            </a:r>
            <a:endParaRPr lang="ru-RU" dirty="0"/>
          </a:p>
        </p:txBody>
      </p:sp>
      <p:pic>
        <p:nvPicPr>
          <p:cNvPr id="10" name="Содержимое 7" descr="12_3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9832" y="3714752"/>
            <a:ext cx="3703741" cy="245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Электроэнергетика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находится 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2 крупных </a:t>
            </a:r>
            <a:r>
              <a:rPr lang="ru-RU" sz="2000" i="1" dirty="0" smtClean="0">
                <a:latin typeface="Georgia" pitchFamily="18" charset="0"/>
              </a:rPr>
              <a:t>электростанции</a:t>
            </a:r>
            <a:r>
              <a:rPr lang="ru-RU" sz="2000" i="1" dirty="0" smtClean="0">
                <a:latin typeface="Georgia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1. </a:t>
            </a:r>
            <a:r>
              <a:rPr lang="ru-RU" sz="2000" i="1" dirty="0" smtClean="0">
                <a:latin typeface="Georgia" pitchFamily="18" charset="0"/>
              </a:rPr>
              <a:t>Воронежская ТЭЦ-1 (теплоэлектроцентраль, бывшая ВОГРЭС).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2. Нововоронежская атомная электростанция (г. </a:t>
            </a:r>
            <a:r>
              <a:rPr lang="ru-RU" sz="2000" i="1" dirty="0" err="1" smtClean="0">
                <a:latin typeface="Georgia" pitchFamily="18" charset="0"/>
              </a:rPr>
              <a:t>Нововоронеж</a:t>
            </a:r>
            <a:r>
              <a:rPr lang="ru-RU" sz="2000" i="1" dirty="0" smtClean="0">
                <a:latin typeface="Georgia" pitchFamily="18" charset="0"/>
              </a:rPr>
              <a:t>), которая на 85% обеспечивает электроэнергией </a:t>
            </a:r>
            <a:r>
              <a:rPr lang="ru-RU" sz="2000" i="1" dirty="0" smtClean="0">
                <a:latin typeface="Georgia" pitchFamily="18" charset="0"/>
              </a:rPr>
              <a:t>Воронежскую область.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5187"/>
            <a:ext cx="3703742" cy="2773889"/>
          </a:xfrm>
        </p:spPr>
      </p:pic>
      <p:sp>
        <p:nvSpPr>
          <p:cNvPr id="6" name="TextBox 5"/>
          <p:cNvSpPr txBox="1"/>
          <p:nvPr/>
        </p:nvSpPr>
        <p:spPr>
          <a:xfrm>
            <a:off x="1071538" y="4500570"/>
            <a:ext cx="241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Воронежская ТЭЦ-1 </a:t>
            </a:r>
            <a:endParaRPr lang="ru-RU" dirty="0" smtClean="0"/>
          </a:p>
          <a:p>
            <a:pPr algn="ctr"/>
            <a:r>
              <a:rPr lang="ru-RU" dirty="0" smtClean="0"/>
              <a:t>(ВОГРЭС</a:t>
            </a:r>
            <a:r>
              <a:rPr lang="ru-RU" dirty="0"/>
              <a:t>)</a:t>
            </a:r>
            <a:endParaRPr lang="ru-RU" dirty="0" smtClean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52956" cy="5500726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Georgia" pitchFamily="18" charset="0"/>
              </a:rPr>
              <a:t>Химическая промышленность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находится несколько крупных химических предприятий. </a:t>
            </a:r>
          </a:p>
          <a:p>
            <a:pPr marL="0" indent="0">
              <a:buNone/>
            </a:pPr>
            <a:r>
              <a:rPr lang="ru-RU" sz="2000" i="1" dirty="0" err="1" smtClean="0">
                <a:latin typeface="Georgia" pitchFamily="18" charset="0"/>
              </a:rPr>
              <a:t>Россошанский</a:t>
            </a:r>
            <a:r>
              <a:rPr lang="ru-RU" sz="2000" i="1" dirty="0" smtClean="0">
                <a:latin typeface="Georgia" pitchFamily="18" charset="0"/>
              </a:rPr>
              <a:t> завод минеральных удобрений, «</a:t>
            </a:r>
            <a:r>
              <a:rPr lang="ru-RU" sz="2000" i="1" dirty="0" err="1" smtClean="0">
                <a:latin typeface="Georgia" pitchFamily="18" charset="0"/>
              </a:rPr>
              <a:t>Воронежсинтезкаучук</a:t>
            </a:r>
            <a:r>
              <a:rPr lang="ru-RU" sz="2000" i="1" dirty="0" smtClean="0">
                <a:latin typeface="Georgia" pitchFamily="18" charset="0"/>
              </a:rPr>
              <a:t>», шинный завод, мыловаренный завод «</a:t>
            </a:r>
            <a:r>
              <a:rPr lang="ru-RU" sz="2000" i="1" dirty="0" err="1" smtClean="0">
                <a:latin typeface="Georgia" pitchFamily="18" charset="0"/>
              </a:rPr>
              <a:t>Финист</a:t>
            </a:r>
            <a:r>
              <a:rPr lang="ru-RU" sz="2000" i="1" dirty="0" smtClean="0">
                <a:latin typeface="Georgia" pitchFamily="18" charset="0"/>
              </a:rPr>
              <a:t>» (Хохольский район).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797988"/>
            <a:ext cx="3703741" cy="2559574"/>
          </a:xfrm>
        </p:spPr>
      </p:pic>
      <p:sp>
        <p:nvSpPr>
          <p:cNvPr id="6" name="TextBox 5"/>
          <p:cNvSpPr txBox="1"/>
          <p:nvPr/>
        </p:nvSpPr>
        <p:spPr>
          <a:xfrm>
            <a:off x="642910" y="3357562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Завод синтетического каучука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6211693"/>
            <a:ext cx="391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Шины производства Воронежского</a:t>
            </a:r>
          </a:p>
          <a:p>
            <a:pPr algn="ctr"/>
            <a:r>
              <a:rPr lang="ru-RU" dirty="0" smtClean="0"/>
              <a:t>шинного завода</a:t>
            </a:r>
            <a:endParaRPr lang="ru-RU" dirty="0"/>
          </a:p>
        </p:txBody>
      </p:sp>
      <p:pic>
        <p:nvPicPr>
          <p:cNvPr id="10" name="Содержимое 7" descr="12_3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9832" y="3762453"/>
            <a:ext cx="3703741" cy="245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Производство строительных материалов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производят цемент, кирпичи разных марок, железобетонные изделия, керамзит и многое другое.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661222"/>
            <a:ext cx="3703742" cy="2441819"/>
          </a:xfrm>
        </p:spPr>
      </p:pic>
      <p:sp>
        <p:nvSpPr>
          <p:cNvPr id="6" name="TextBox 5"/>
          <p:cNvSpPr txBox="1"/>
          <p:nvPr/>
        </p:nvSpPr>
        <p:spPr>
          <a:xfrm>
            <a:off x="785786" y="4500570"/>
            <a:ext cx="300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 </a:t>
            </a:r>
            <a:r>
              <a:rPr lang="ru-RU" dirty="0" smtClean="0"/>
              <a:t>заводе, </a:t>
            </a:r>
            <a:r>
              <a:rPr lang="ru-RU" dirty="0" smtClean="0"/>
              <a:t>производящем</a:t>
            </a:r>
          </a:p>
          <a:p>
            <a:pPr algn="ctr"/>
            <a:r>
              <a:rPr lang="ru-RU" dirty="0" smtClean="0"/>
              <a:t>железобетонные изделия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Промышленность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50664"/>
            <a:ext cx="4352956" cy="589304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Лёгкая и пищевая промышленность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находятся предприятия, изготавливающие хлопчатобумажные ткани, трикотаж, чулочно-носочные изделия, </a:t>
            </a:r>
            <a:r>
              <a:rPr lang="ru-RU" sz="2000" i="1" dirty="0" smtClean="0">
                <a:latin typeface="Georgia" pitchFamily="18" charset="0"/>
              </a:rPr>
              <a:t>постельное бельё, </a:t>
            </a:r>
            <a:r>
              <a:rPr lang="ru-RU" sz="2000" i="1" dirty="0" smtClean="0">
                <a:latin typeface="Georgia" pitchFamily="18" charset="0"/>
              </a:rPr>
              <a:t>сумки, различную </a:t>
            </a:r>
            <a:r>
              <a:rPr lang="ru-RU" sz="2000" i="1" dirty="0" smtClean="0">
                <a:latin typeface="Georgia" pitchFamily="18" charset="0"/>
              </a:rPr>
              <a:t>одежду, в том числе </a:t>
            </a:r>
            <a:r>
              <a:rPr lang="ru-RU" sz="2000" i="1" dirty="0" smtClean="0">
                <a:latin typeface="Georgia" pitchFamily="18" charset="0"/>
              </a:rPr>
              <a:t>спецодежду. 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На предприятиях пищевой промышленности области производят сахар, муку, </a:t>
            </a:r>
            <a:r>
              <a:rPr lang="ru-RU" sz="2000" i="1" dirty="0" smtClean="0">
                <a:latin typeface="Georgia" pitchFamily="18" charset="0"/>
              </a:rPr>
              <a:t>крупы, макаронные </a:t>
            </a:r>
            <a:r>
              <a:rPr lang="ru-RU" sz="2000" i="1" dirty="0" smtClean="0">
                <a:latin typeface="Georgia" pitchFamily="18" charset="0"/>
              </a:rPr>
              <a:t>и кондитерские изделия, мороженое, консервы, </a:t>
            </a:r>
            <a:r>
              <a:rPr lang="ru-RU" sz="2000" i="1" dirty="0" smtClean="0">
                <a:latin typeface="Georgia" pitchFamily="18" charset="0"/>
              </a:rPr>
              <a:t>мясные и молочные </a:t>
            </a:r>
            <a:r>
              <a:rPr lang="ru-RU" sz="2000" i="1" dirty="0" smtClean="0">
                <a:latin typeface="Georgia" pitchFamily="18" charset="0"/>
              </a:rPr>
              <a:t>продукты и многое </a:t>
            </a:r>
            <a:r>
              <a:rPr lang="ru-RU" sz="2000" i="1" dirty="0" smtClean="0">
                <a:latin typeface="Georgia" pitchFamily="18" charset="0"/>
              </a:rPr>
              <a:t>другое.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0869" y="1661222"/>
            <a:ext cx="2901665" cy="2441819"/>
          </a:xfrm>
        </p:spPr>
      </p:pic>
      <p:sp>
        <p:nvSpPr>
          <p:cNvPr id="6" name="TextBox 5"/>
          <p:cNvSpPr txBox="1"/>
          <p:nvPr/>
        </p:nvSpPr>
        <p:spPr>
          <a:xfrm>
            <a:off x="785786" y="4500570"/>
            <a:ext cx="3084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Продукция предприятий </a:t>
            </a:r>
          </a:p>
          <a:p>
            <a:pPr algn="ctr"/>
            <a:r>
              <a:rPr lang="ru-RU" dirty="0" smtClean="0"/>
              <a:t>пищевой промышленности</a:t>
            </a:r>
          </a:p>
          <a:p>
            <a:pPr algn="ctr"/>
            <a:r>
              <a:rPr lang="ru-RU" dirty="0" smtClean="0"/>
              <a:t>Воронежской области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601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Промышленность Воронежской области</vt:lpstr>
      <vt:lpstr>Промышленность Воронежской области</vt:lpstr>
      <vt:lpstr>Промышленность Воронежской области</vt:lpstr>
      <vt:lpstr>Промышленность Воронежской области</vt:lpstr>
      <vt:lpstr>Промышленность Воронежской области</vt:lpstr>
      <vt:lpstr>Промышленность Воронежской области</vt:lpstr>
      <vt:lpstr>Промышленность Воронежской области</vt:lpstr>
      <vt:lpstr>Промышленность Воронежской области</vt:lpstr>
      <vt:lpstr>Промышленность Воронежской области</vt:lpstr>
      <vt:lpstr>Промышленность Воронежской области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71</cp:revision>
  <dcterms:created xsi:type="dcterms:W3CDTF">2014-11-28T17:41:41Z</dcterms:created>
  <dcterms:modified xsi:type="dcterms:W3CDTF">2015-01-25T08:09:51Z</dcterms:modified>
</cp:coreProperties>
</file>